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  <p:sldMasterId id="2147483823" r:id="rId2"/>
  </p:sldMasterIdLst>
  <p:notesMasterIdLst>
    <p:notesMasterId r:id="rId10"/>
  </p:notesMasterIdLst>
  <p:handoutMasterIdLst>
    <p:handoutMasterId r:id="rId11"/>
  </p:handoutMasterIdLst>
  <p:sldIdLst>
    <p:sldId id="349" r:id="rId3"/>
    <p:sldId id="267" r:id="rId4"/>
    <p:sldId id="373" r:id="rId5"/>
    <p:sldId id="376" r:id="rId6"/>
    <p:sldId id="374" r:id="rId7"/>
    <p:sldId id="375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36" autoAdjust="0"/>
    <p:restoredTop sz="96374" autoAdjust="0"/>
  </p:normalViewPr>
  <p:slideViewPr>
    <p:cSldViewPr>
      <p:cViewPr varScale="1">
        <p:scale>
          <a:sx n="67" d="100"/>
          <a:sy n="67" d="100"/>
        </p:scale>
        <p:origin x="1336" y="4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253409-CFF8-41A2-953C-AE1645002510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13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108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8384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21054168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328145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9371717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971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177727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850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3313870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518136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577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546457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056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2857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547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5330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671685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609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5233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059493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oice blocks-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2891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065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3735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6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225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28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8DA6CE66-0146-4689-BC9F-F56233496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0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C42393-43EC-43C0-933C-6729D4D70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3626" y="4723384"/>
            <a:ext cx="2758449" cy="149961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8" r:id="rId5"/>
    <p:sldLayoutId id="2147483819" r:id="rId6"/>
    <p:sldLayoutId id="2147483816" r:id="rId7"/>
    <p:sldLayoutId id="2147483820" r:id="rId8"/>
    <p:sldLayoutId id="2147483817" r:id="rId9"/>
    <p:sldLayoutId id="2147483821" r:id="rId10"/>
    <p:sldLayoutId id="2147483810" r:id="rId11"/>
    <p:sldLayoutId id="2147483804" r:id="rId12"/>
    <p:sldLayoutId id="2147483811" r:id="rId13"/>
    <p:sldLayoutId id="2147483807" r:id="rId14"/>
    <p:sldLayoutId id="2147483808" r:id="rId15"/>
    <p:sldLayoutId id="2147483809" r:id="rId16"/>
    <p:sldLayoutId id="2147483812" r:id="rId17"/>
    <p:sldLayoutId id="2147483813" r:id="rId18"/>
    <p:sldLayoutId id="2147483814" r:id="rId19"/>
    <p:sldLayoutId id="2147483815" r:id="rId20"/>
    <p:sldLayoutId id="2147483822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58051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  <p:sldLayoutId id="2147483845" r:id="rId22"/>
    <p:sldLayoutId id="2147483846" r:id="rId23"/>
    <p:sldLayoutId id="2147483847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Sort a List</a:t>
            </a:r>
          </a:p>
          <a:p>
            <a:r>
              <a:rPr lang="en-US" altLang="en-US" dirty="0"/>
              <a:t>Format a List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Managing Lists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A87A5F-55B8-4B3A-8CB7-BD856E86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03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 a List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913" y="1474888"/>
            <a:ext cx="4146487" cy="3222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5026874"/>
            <a:ext cx="4836451" cy="1175712"/>
          </a:xfrm>
          <a:prstGeom prst="rect">
            <a:avLst/>
          </a:prstGeom>
        </p:spPr>
      </p:pic>
      <p:sp>
        <p:nvSpPr>
          <p:cNvPr id="12" name="Left Brace 11"/>
          <p:cNvSpPr/>
          <p:nvPr/>
        </p:nvSpPr>
        <p:spPr bwMode="auto">
          <a:xfrm>
            <a:off x="2133600" y="1554480"/>
            <a:ext cx="365760" cy="3017520"/>
          </a:xfrm>
          <a:prstGeom prst="leftBrace">
            <a:avLst>
              <a:gd name="adj1" fmla="val 63000"/>
              <a:gd name="adj2" fmla="val 50000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Left Brace 13"/>
          <p:cNvSpPr/>
          <p:nvPr/>
        </p:nvSpPr>
        <p:spPr bwMode="auto">
          <a:xfrm>
            <a:off x="2133600" y="5013866"/>
            <a:ext cx="274320" cy="1188720"/>
          </a:xfrm>
          <a:prstGeom prst="leftBrace">
            <a:avLst>
              <a:gd name="adj1" fmla="val 63000"/>
              <a:gd name="adj2" fmla="val 50000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648" y="2479757"/>
            <a:ext cx="1791675" cy="92333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Sort this list alphabetically for quick lookup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Sorting Lists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78647" y="5105400"/>
            <a:ext cx="17916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398CC"/>
                </a:solidFill>
              </a:rPr>
              <a:t>Sort this list to show regions with the greatest need at the top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EF2729-B7F9-46CC-8BEA-D7080D276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1325AA3-C69D-43B8-81A8-553D419BB1A2}"/>
              </a:ext>
            </a:extLst>
          </p:cNvPr>
          <p:cNvSpPr/>
          <p:nvPr/>
        </p:nvSpPr>
        <p:spPr>
          <a:xfrm>
            <a:off x="2499360" y="1474888"/>
            <a:ext cx="1005840" cy="309711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D4E81D2-53F5-4EAE-A3BD-87C51751D699}"/>
              </a:ext>
            </a:extLst>
          </p:cNvPr>
          <p:cNvSpPr/>
          <p:nvPr/>
        </p:nvSpPr>
        <p:spPr>
          <a:xfrm>
            <a:off x="4572000" y="5026874"/>
            <a:ext cx="1066800" cy="117571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5532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a List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8998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932507" y="2450914"/>
            <a:ext cx="7297093" cy="2761307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will provide more detail in the Our Mission list.</a:t>
            </a:r>
          </a:p>
          <a:p>
            <a:r>
              <a:rPr lang="en-US" dirty="0"/>
              <a:t>You will create a sublist of “benefits to the general community.”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Formatting Lists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154" y="2708056"/>
            <a:ext cx="6819493" cy="2194016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AC16366-609A-41EE-BF20-0B1C0C77A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264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Correct two lists that are out of sequence.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Resequencing Lists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235" y="2353637"/>
            <a:ext cx="4688267" cy="3113513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359569" y="3311852"/>
            <a:ext cx="1443789" cy="31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400" kern="0" dirty="0">
                <a:solidFill>
                  <a:srgbClr val="0398CC"/>
                </a:solidFill>
              </a:rPr>
              <a:t>List should </a:t>
            </a:r>
            <a:br>
              <a:rPr lang="en-US" sz="1400" kern="0" dirty="0">
                <a:solidFill>
                  <a:srgbClr val="0398CC"/>
                </a:solidFill>
              </a:rPr>
            </a:br>
            <a:r>
              <a:rPr lang="en-US" sz="1400" kern="0" dirty="0">
                <a:solidFill>
                  <a:srgbClr val="0398CC"/>
                </a:solidFill>
              </a:rPr>
              <a:t>continue with 2</a:t>
            </a:r>
            <a:endParaRPr lang="en-US" sz="1400" kern="0" dirty="0"/>
          </a:p>
        </p:txBody>
      </p:sp>
      <p:cxnSp>
        <p:nvCxnSpPr>
          <p:cNvPr id="7" name="Straight Arrow Connector 6"/>
          <p:cNvCxnSpPr>
            <a:cxnSpLocks/>
          </p:cNvCxnSpPr>
          <p:nvPr/>
        </p:nvCxnSpPr>
        <p:spPr bwMode="auto">
          <a:xfrm>
            <a:off x="2438400" y="3486534"/>
            <a:ext cx="96561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398CC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359569" y="4659667"/>
            <a:ext cx="1443789" cy="492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400" kern="0" dirty="0">
                <a:solidFill>
                  <a:srgbClr val="0398CC"/>
                </a:solidFill>
              </a:rPr>
              <a:t>New list should start at 1</a:t>
            </a:r>
            <a:endParaRPr lang="en-US" sz="1400" kern="0" dirty="0"/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 bwMode="auto">
          <a:xfrm>
            <a:off x="2634484" y="4835050"/>
            <a:ext cx="769526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398CC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D85E06-F225-4FBC-9F8B-431838E2D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DB93D77-B9F1-43E6-AC11-E3D6ED3D8B85}"/>
              </a:ext>
            </a:extLst>
          </p:cNvPr>
          <p:cNvSpPr/>
          <p:nvPr/>
        </p:nvSpPr>
        <p:spPr>
          <a:xfrm>
            <a:off x="1261523" y="2289194"/>
            <a:ext cx="6620954" cy="3266766"/>
          </a:xfrm>
          <a:prstGeom prst="rect">
            <a:avLst/>
          </a:prstGeom>
          <a:noFill/>
          <a:ln w="28575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1217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types of documents do you create that will likely use Word's list formats? </a:t>
            </a:r>
          </a:p>
          <a:p>
            <a:r>
              <a:rPr lang="en-US" dirty="0"/>
              <a:t>In what ways will the ability to automatically sort information help you with your work responsibilities?</a:t>
            </a:r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76BD36C8-305F-4882-A7F2-4FEC1771BF9B}" vid="{8C8C92D2-93BC-4A65-94B1-661E8020A02F}"/>
    </a:ext>
  </a:extLst>
</a:theme>
</file>

<file path=ppt/theme/theme2.xml><?xml version="1.0" encoding="utf-8"?>
<a:theme xmlns:a="http://schemas.openxmlformats.org/drawingml/2006/main" name="1_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6BEC0BD8-CBC1-4359-9843-D396D766E33C}" vid="{38EE8EC0-0988-43AE-A844-D998A68DC4B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LO_Visuals_Template_3_3</Template>
  <TotalTime>106</TotalTime>
  <Words>137</Words>
  <Application>Microsoft Office PowerPoint</Application>
  <PresentationFormat>On-screen Show (4:3)</PresentationFormat>
  <Paragraphs>29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Myriad Pro</vt:lpstr>
      <vt:lpstr>LO Choice</vt:lpstr>
      <vt:lpstr>1_LO Choice</vt:lpstr>
      <vt:lpstr>Managing Lists</vt:lpstr>
      <vt:lpstr>Sort a List</vt:lpstr>
      <vt:lpstr>Activity: Sorting Lists</vt:lpstr>
      <vt:lpstr>Format a List</vt:lpstr>
      <vt:lpstr>Activity: Formatting Lists</vt:lpstr>
      <vt:lpstr>Activity: Resequencing Lists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Lists</dc:title>
  <dc:creator>Laurie Perry</dc:creator>
  <cp:lastModifiedBy>HP</cp:lastModifiedBy>
  <cp:revision>12</cp:revision>
  <dcterms:created xsi:type="dcterms:W3CDTF">2018-09-13T15:28:14Z</dcterms:created>
  <dcterms:modified xsi:type="dcterms:W3CDTF">2021-08-07T04:05:40Z</dcterms:modified>
</cp:coreProperties>
</file>